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3" r:id="rId5"/>
    <p:sldId id="262" r:id="rId6"/>
    <p:sldId id="267" r:id="rId7"/>
    <p:sldId id="266" r:id="rId8"/>
    <p:sldId id="259" r:id="rId9"/>
    <p:sldId id="264" r:id="rId10"/>
    <p:sldId id="265" r:id="rId11"/>
    <p:sldId id="271" r:id="rId12"/>
    <p:sldId id="268" r:id="rId13"/>
    <p:sldId id="269" r:id="rId14"/>
    <p:sldId id="270" r:id="rId15"/>
    <p:sldId id="26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1548B-C603-4D15-850D-CBF4F10D9EA7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81FAE-B335-43E1-95E5-BBAD78CD9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3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8293D-3C8E-4E0E-8BFD-2E42E5C77F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3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19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3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9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0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1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53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05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0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E71E-2695-45D4-94CF-9FE6BDD36E5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0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bili_sakura@zju.edu.cn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PLUG/mPLUG-Owl3-7B-24072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alesforce/xgen-mm-phi3-mini-instruct-interleave-r-v1.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One-paper-luck/MG-Transformer" TargetMode="External"/><Relationship Id="rId4" Type="http://schemas.openxmlformats.org/officeDocument/2006/relationships/hyperlink" Target="https://github.com/One-paper-luck/PKG-Transform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e-paper-luck/PKG-Transform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hyperlink" Target="https://github.com/One-paper-luck/MG-Transform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gcong356/BIT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THUDM/cogvlm2-llama3-chat-19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openbmb/MiniCPM-V-2_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766656"/>
            <a:ext cx="12192000" cy="2891284"/>
          </a:xfrm>
          <a:prstGeom prst="rect">
            <a:avLst/>
          </a:prstGeom>
          <a:solidFill>
            <a:srgbClr val="FF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965"/>
          <a:stretch/>
        </p:blipFill>
        <p:spPr>
          <a:xfrm>
            <a:off x="4799376" y="392754"/>
            <a:ext cx="7313970" cy="6047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608" y="3276102"/>
            <a:ext cx="7412088" cy="1200329"/>
          </a:xfrm>
          <a:prstGeom prst="rect">
            <a:avLst/>
          </a:prstGeom>
          <a:solidFill>
            <a:srgbClr val="FEFEFE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Sakura </a:t>
            </a: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me: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bili_sakura@zju.edu.cn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August 19, 2024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29940" y="824698"/>
            <a:ext cx="8867540" cy="2387600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latin typeface="Times New Roman" panose="02020603050405020304" pitchFamily="18" charset="0"/>
              </a:rPr>
              <a:t>Workflow of Image Captioning for</a:t>
            </a:r>
            <a:br>
              <a:rPr lang="en-US" altLang="zh-CN" sz="4000" b="1" dirty="0" smtClean="0">
                <a:latin typeface="Times New Roman" panose="02020603050405020304" pitchFamily="18" charset="0"/>
              </a:rPr>
            </a:br>
            <a:r>
              <a:rPr lang="en-US" altLang="zh-CN" sz="4000" b="1" dirty="0" smtClean="0">
                <a:latin typeface="Times New Roman" panose="02020603050405020304" pitchFamily="18" charset="0"/>
              </a:rPr>
              <a:t>Disaster Remote Sensing Images</a:t>
            </a:r>
            <a:endParaRPr lang="zh-CN" altLang="en-US" sz="4000" dirty="0"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5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62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mPLUG-Owl3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Ye et al., ‘mPLUG-Owl3: Towards Long Image-Sequence Understanding in Multi-Modal Large Language Models’, Aug. 13,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arXiv:2408.04840.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Alibaba Group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31" y="1320424"/>
            <a:ext cx="4297519" cy="4484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1994944"/>
            <a:ext cx="6924297" cy="3613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372774" y="5923643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Left: 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mPLUG-Owl3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multi-images understanding example. Right: Architecture of 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mPLUG-Owl3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8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3546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 err="1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xGen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-MM (</a:t>
            </a:r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BLIP-3)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[12] L.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Xue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“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xGen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-MM (BLIP-3): A Family of Open Large Multimodal Models,” Aug. 16, 2024, arXiv:2408.08872.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10.48550/arXiv.2408.08872.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Salesforce Research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774" y="5923643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Left: </a:t>
            </a:r>
            <a:r>
              <a:rPr lang="en-US" altLang="zh-CN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BLIP-3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captioning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Right: Architecture of </a:t>
            </a:r>
            <a:r>
              <a:rPr lang="en-US" altLang="zh-CN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BLIP-</a:t>
            </a:r>
            <a:r>
              <a:rPr lang="en-US" altLang="zh-CN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929" y="1433774"/>
            <a:ext cx="5752748" cy="412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79" y="3029648"/>
            <a:ext cx="5280946" cy="1499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11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6535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PKG-Transformer &amp; MG-Transformer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1" y="6488668"/>
            <a:ext cx="7286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Wang, Y. Yang, and L. Xiao, ‘Prior Knowledge-Guided Transformer for Remote Sensing Image Captioning’, IEEE Transactions on Geoscience and Remote Sensing, vol. 61, pp. 1–13, Aug. 2023,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10.1109/TGRS.2023.3328181.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774" y="5923643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PKG-Transformer [9].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68" y="2274188"/>
            <a:ext cx="11168514" cy="334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372774" y="1116894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PKG-Transformer (TGRS 2023) 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here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G-Transformer (TGRS 2024)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here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1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6535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PKG-Transformer &amp; MG-Transformer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1" y="6488668"/>
            <a:ext cx="7953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Wang, R.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Yang, and L. Xiao, ‘A Multiscale Grouping Transformer With CLIP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Remote Sensing Image Captioning’, IEEE Transactions on Geoscience and Remote Sensing, vol. 62, pp. 1–15, Apr.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10.1109/TGRS.2024.3385500.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16894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PKG-Transformer (TGRS 2023) 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G-Transformer (TGRS 2024)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here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774" y="6110052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MG-Transformer [10].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39" y="1837498"/>
            <a:ext cx="10276133" cy="4188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99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2774" y="426368"/>
            <a:ext cx="836318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B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ootstrapping </a:t>
            </a:r>
            <a:r>
              <a:rPr lang="en-US" altLang="zh-CN" sz="32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nteractive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mage–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T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ext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A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lignment </a:t>
            </a:r>
            <a:endParaRPr lang="en-US" altLang="zh-CN" sz="3200" dirty="0" smtClean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for  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Remote Sensing Image Captioning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1" y="6488668"/>
            <a:ext cx="7953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Yang, Z. Li, and L. Zhang, ‘Bootstrapping Interactive Image–Text Alignment for Remote Sensing Image Captioning’, TGRS 2024, vol. 62, pp. 1–12, Jan.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10.1109/TGRS.2024.3359316.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503586"/>
            <a:ext cx="676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BITA 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774" y="6110052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BITA [11].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615" y="1982157"/>
            <a:ext cx="7792035" cy="3933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4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22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References and Related Works</a:t>
            </a:r>
            <a:endParaRPr lang="en-US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48499" y="1110709"/>
            <a:ext cx="11060608" cy="603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W. Wang et al., ‘CogVLM: Visual Expert for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Models’, Feb. 04, 2024,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arXiv:2311.03079.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10.48550/arXiv.2311.03079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Yao et al., ‘MiniCPM-V: A GPT-4V Level MLLM on Your Phone’, Aug. 03, 2024,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arXiv:2408.01800.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10.48550/arXiv.2408.01800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Ye et al., ‘mPLUG-Owl3: Towards Long Image-Sequence Understanding in Multi-Modal Large Language Models’, Aug. 13, 2024,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arXiv:2408.04840. 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Saharia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‘Photorealistic Text-to-Image Diffusion Models with Deep Language Understanding’, in Advances in Neural Information Processing Systems, Dec. 2022, pp. 36479–36494. 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Betker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‘Improving Image Generation with Better Captions’, 2023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‘Scaling Rectified Flow Transformers for High-Resolution Image Synthesis’, presented at the Forty-first International Conference on Machine Learning, Jun.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Khanna et al., ‘DiffusionSat: A Generative Foundation Model for Satellite Imagery’, presented at the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Twelfth International Conference on Learning Representations, Oct. 2023. 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Qu, X. Li, D. Tao, and X. Lu, ‘Deep semantic understanding of high resolution remote sensing image’, in 2016 International Conference on Computer, Information and Telecommunication Systems (CITS), Jul. 2016, pp. 1–5.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10.1109/CITS.2016.7546397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Wang, Y. Yang, and L. Xiao, ‘Prior Knowledge-Guided Transformer for Remote Sensing Image Captioning’, IEEE Transactions on Geoscience and Remote Sensing, vol. 61, pp. 1–13, Aug. 2023,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10.1109/TGRS.2023.3328181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Wang, R.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Yang, and L. Xiao, ‘A Multiscale Grouping Transformer With CLIP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Remote Sensing Image Captioning’, IEEE Transactions on Geoscience and Remote Sensing, vol. 62, pp. 1–15, Apr. 2024,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10.1109/TGRS.2024.3385500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C. Yang, Z. Li, and L. Zhang, ‘Bootstrapping Interactive Image–Text Alignment for Remote Sensing Image Captioning’, TGRS 2024, vol. 62, pp. 1–12, Jan. 2024,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10.1109/TGRS.2024.3359316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12]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“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xGen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-MM (BLIP-3): A Family of Open Large Multimodal Models,” Aug. 16, 2024, arXiv:2408.08872.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10.48550/arXiv.2408.08872.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1952" y="449294"/>
            <a:ext cx="5989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05906" y="2002482"/>
            <a:ext cx="9030051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Problem Definition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Modern Image Captioning Models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General</a:t>
            </a:r>
            <a:r>
              <a:rPr kumimoji="0" lang="en-US" altLang="zh-CN" sz="2800" b="1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VLM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b="1" baseline="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Remote Sensing VLM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kumimoji="0" lang="en-US" altLang="zh-CN" sz="2800" b="1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 for Disaster RSIs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Building Damage Assessment &amp; Metrics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Problem Definition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2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90332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Generate High Quality Descriptions for Disaster RSIs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7370" y="6076221"/>
            <a:ext cx="967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Captions created for each dataset type based on available label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from DiffusionSat [7].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3" y="1191167"/>
            <a:ext cx="11043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[4] showcases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effectiveness of frozen large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 as text encoders for the text-to-image generation using diffusion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models. Inspired by this idea, DALL-E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[5]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prompt following abilities of text-to-image models can be substantially improved by training on highly descriptive generated image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captions. Stable Diffusion 3 [6] follows previous findings, adopt 3 different text encoder for better image synthesis.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remote sensing images (RSIs), high-quality descriptive captions for RSIs are scarce. Even for inspiring work as DiffusionSat [7], the caption of training dataset is quite short and less informative.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there is a strong need for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high-quality informative text-image RSIs dataset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3" y="3303455"/>
            <a:ext cx="11125200" cy="2691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0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4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9" y="1228310"/>
            <a:ext cx="5325949" cy="483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338" t="948" r="36012" b="32506"/>
          <a:stretch/>
        </p:blipFill>
        <p:spPr>
          <a:xfrm>
            <a:off x="7208667" y="1228310"/>
            <a:ext cx="3426173" cy="483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64855" y="606392"/>
            <a:ext cx="5808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Classic Image Captioning Method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4855" y="6175802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Left: Overview of model proposed in [8]. Right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result of HSR image caption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generation.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00624"/>
            <a:ext cx="7470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 B. Qu, X. Li, D. Tao, and X. Lu, ‘Deep semantic understanding of high resolution remote sensing image’, in 2016 International Conference on Computer, Information and Telecommunication Systems (CITS), Jul. 2016, pp. 1–5.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10.1109/CITS.2016.7546397.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Captioning Models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0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C</a:t>
            </a:r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ogVLM 2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W. Wang et al., ‘CogVLM: Visual Expert for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Models’, Feb. 04,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arXiv:2311.03079.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10.48550/arXiv.2311.03079.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435" y="5657671"/>
            <a:ext cx="114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Left: CogVLM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aptioning example.  Mid: Architecture of CogVLM. Right: Evaluation of CogVLM.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Tsinghua University and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Zhipu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AI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33317" r="34344" b="63142"/>
          <a:stretch/>
        </p:blipFill>
        <p:spPr>
          <a:xfrm>
            <a:off x="400435" y="2166852"/>
            <a:ext cx="2226233" cy="318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253" y="2166852"/>
            <a:ext cx="5340069" cy="3167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908" y="2120511"/>
            <a:ext cx="3560430" cy="3213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8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8911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MiniCPM-V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2.6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Yao et al., ‘MiniCPM-V: A GPT-4V Level MLLM on Your Phone’, Aug. 03, 2024,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arXiv:2408.01800.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10.48550/arXiv.2408.01800.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OpenBMB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 accessed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888" y="2378805"/>
            <a:ext cx="4124362" cy="297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145" y="2378805"/>
            <a:ext cx="4783651" cy="297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Menu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2614" r="51297" b="3238"/>
          <a:stretch/>
        </p:blipFill>
        <p:spPr bwMode="auto">
          <a:xfrm>
            <a:off x="144952" y="2378805"/>
            <a:ext cx="2734161" cy="1454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enu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0" t="4431" r="1000" b="3251"/>
          <a:stretch/>
        </p:blipFill>
        <p:spPr bwMode="auto">
          <a:xfrm>
            <a:off x="57975" y="3927054"/>
            <a:ext cx="2851995" cy="1426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57975" y="5657671"/>
            <a:ext cx="11985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Left: MiniCPM-V 2.6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aptioning example.  Mid: Architecture of MiniCPM-V. Right: Evaluation of MiniCPM-V 2.6.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9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1365</Words>
  <Application>Microsoft Office PowerPoint</Application>
  <PresentationFormat>宽屏</PresentationFormat>
  <Paragraphs>88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Open Sans</vt:lpstr>
      <vt:lpstr>等线</vt:lpstr>
      <vt:lpstr>等线 Light</vt:lpstr>
      <vt:lpstr>Arial</vt:lpstr>
      <vt:lpstr>Times New Roman</vt:lpstr>
      <vt:lpstr>Wingdings</vt:lpstr>
      <vt:lpstr>Office 主题​​</vt:lpstr>
      <vt:lpstr>Workflow of Image Captioning for Disaster Remote Sensing Images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Stable Diffusion  - GIS Lab 2024 Short-term Course</dc:title>
  <dc:creator>Windows User</dc:creator>
  <cp:lastModifiedBy>Windows User</cp:lastModifiedBy>
  <cp:revision>100</cp:revision>
  <dcterms:created xsi:type="dcterms:W3CDTF">2024-07-14T01:47:15Z</dcterms:created>
  <dcterms:modified xsi:type="dcterms:W3CDTF">2024-08-22T02:41:12Z</dcterms:modified>
</cp:coreProperties>
</file>